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0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CCAA6-F979-4E77-AF95-40814DAAD5C0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90A5D-15F5-4EDD-AEA8-F0166C0F1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664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CCAA6-F979-4E77-AF95-40814DAAD5C0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90A5D-15F5-4EDD-AEA8-F0166C0F1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448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CCAA6-F979-4E77-AF95-40814DAAD5C0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90A5D-15F5-4EDD-AEA8-F0166C0F1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30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CCAA6-F979-4E77-AF95-40814DAAD5C0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90A5D-15F5-4EDD-AEA8-F0166C0F1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6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CCAA6-F979-4E77-AF95-40814DAAD5C0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90A5D-15F5-4EDD-AEA8-F0166C0F1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624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CCAA6-F979-4E77-AF95-40814DAAD5C0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90A5D-15F5-4EDD-AEA8-F0166C0F1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784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CCAA6-F979-4E77-AF95-40814DAAD5C0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90A5D-15F5-4EDD-AEA8-F0166C0F1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275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CCAA6-F979-4E77-AF95-40814DAAD5C0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90A5D-15F5-4EDD-AEA8-F0166C0F1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576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CCAA6-F979-4E77-AF95-40814DAAD5C0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90A5D-15F5-4EDD-AEA8-F0166C0F1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472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CCAA6-F979-4E77-AF95-40814DAAD5C0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90A5D-15F5-4EDD-AEA8-F0166C0F1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947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CCAA6-F979-4E77-AF95-40814DAAD5C0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90A5D-15F5-4EDD-AEA8-F0166C0F1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633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CCAA6-F979-4E77-AF95-40814DAAD5C0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90A5D-15F5-4EDD-AEA8-F0166C0F1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78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ugyentshomo.pce@rub.edu.bt,17117484" TargetMode="External"/><Relationship Id="rId2" Type="http://schemas.openxmlformats.org/officeDocument/2006/relationships/hyperlink" Target="mailto:chimirinzin.pce@rub.edu.bt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817" y="1500818"/>
            <a:ext cx="11724237" cy="49452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Paro College of Education with support from UNFPA is organizing the second online competition for college students.  </a:t>
            </a:r>
          </a:p>
          <a:p>
            <a:pPr marL="0" indent="0">
              <a:buNone/>
            </a:pPr>
            <a:r>
              <a:rPr lang="en-GB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Activity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Life in the Times of Covid19 pandemic:</a:t>
            </a:r>
          </a:p>
          <a:p>
            <a:pPr marL="0" indent="0">
              <a:buNone/>
            </a:pPr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Participants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College students (in and ex-country).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 limit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1000- 1500 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Due date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r>
            <a:r>
              <a:rPr lang="en-GB" sz="1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GB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June, 2020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Details </a:t>
            </a:r>
            <a:r>
              <a:rPr lang="en-GB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Your Name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College,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Course, Year, </a:t>
            </a:r>
            <a:r>
              <a:rPr lang="en-GB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Phone 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will be two set of entries - one in Dzongkha and the other in English</a:t>
            </a:r>
            <a:r>
              <a:rPr lang="en-GB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en-GB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narration 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be what you witness in your neighbourhood/community or </a:t>
            </a:r>
            <a:r>
              <a:rPr lang="en-GB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experiences based on the following themes. Share it though stories. 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Best </a:t>
            </a:r>
            <a:r>
              <a:rPr lang="en-GB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narration 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be published. 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Theme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the shadows of COVID 19 pandemic: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2.1. Domestic violence </a:t>
            </a:r>
          </a:p>
          <a:p>
            <a:pPr marL="0" indent="0">
              <a:buNone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2.2. Sexual abuse</a:t>
            </a:r>
          </a:p>
          <a:p>
            <a:pPr marL="0" indent="0">
              <a:buNone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2.3. Mental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health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2.4. Managing and coping socio-economic, emotional, physical and spiritual health.</a:t>
            </a:r>
          </a:p>
          <a:p>
            <a:pPr marL="0" indent="0">
              <a:buNone/>
            </a:pP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Dzongkha/English</a:t>
            </a:r>
          </a:p>
          <a:p>
            <a:pPr marL="0" indent="0">
              <a:buNone/>
            </a:pPr>
            <a:r>
              <a:rPr lang="en-GB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Email: </a:t>
            </a:r>
            <a:r>
              <a:rPr lang="en-GB" sz="1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chimirinzin.pce@rub.edu.bt</a:t>
            </a:r>
            <a:r>
              <a:rPr lang="en-GB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GB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zongkha), 17628784/ </a:t>
            </a:r>
            <a:r>
              <a:rPr lang="en-GB" sz="1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ugyentshomo.pce@rub.edu.bt,17117484</a:t>
            </a:r>
            <a:r>
              <a:rPr lang="en-GB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 English).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rub_logo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-226085"/>
            <a:ext cx="1959793" cy="1726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Content Placeholder 3"/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1690" y="-38552"/>
            <a:ext cx="3343014" cy="883616"/>
          </a:xfrm>
        </p:spPr>
      </p:pic>
      <p:pic>
        <p:nvPicPr>
          <p:cNvPr id="6" name="Picture 5" descr="Untitled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859224" y="-7454"/>
            <a:ext cx="1619575" cy="1372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50703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160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28</cp:revision>
  <dcterms:created xsi:type="dcterms:W3CDTF">2020-05-07T03:08:14Z</dcterms:created>
  <dcterms:modified xsi:type="dcterms:W3CDTF">2020-05-15T08:01:10Z</dcterms:modified>
</cp:coreProperties>
</file>