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6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2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7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7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3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CAA6-F979-4E77-AF95-40814DAAD5C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90A5D-15F5-4EDD-AEA8-F0166C0F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gyentshomo.pce@rub.edu.bt,17117484" TargetMode="External"/><Relationship Id="rId2" Type="http://schemas.openxmlformats.org/officeDocument/2006/relationships/hyperlink" Target="mailto:chimirinzin.pce@rub.edu.b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17" y="1500818"/>
            <a:ext cx="11724237" cy="4945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Paro College of Education with support from UNFPA is organizing the second online competition for college students.  </a:t>
            </a:r>
          </a:p>
          <a:p>
            <a:pPr marL="0" indent="0">
              <a:buNone/>
            </a:pP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in the Times of Covid19 pandemic:</a:t>
            </a:r>
          </a:p>
          <a:p>
            <a:pPr marL="0" indent="0">
              <a:buNone/>
            </a:pP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students (in and ex-country).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limit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1000- 1500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date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GB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June, 2020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Details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Your Name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Course, Year,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two set of entries - one in Dzongkha and the other in English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narration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what you witness in your neighbourhood/community or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experiences based on the following themes. Share it though stories.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narration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published.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shadows of COVID 19 pandemic: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Domestic violence 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Sexual abuse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Mental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Managing and coping socio-economic, emotional, physical and spiritual health.</a:t>
            </a:r>
          </a:p>
          <a:p>
            <a:pPr marL="0" indent="0">
              <a:buNone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Dzongkha/English</a:t>
            </a:r>
          </a:p>
          <a:p>
            <a:pPr marL="0" indent="0">
              <a:buNone/>
            </a:pP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chimirinzin.pce@rub.edu.bt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zongkha), 17628784/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ugyentshomo.pce@rub.edu.bt,17117484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English).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rub_log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26085"/>
            <a:ext cx="1959793" cy="172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690" y="-38552"/>
            <a:ext cx="3343014" cy="883616"/>
          </a:xfrm>
        </p:spPr>
      </p:pic>
      <p:pic>
        <p:nvPicPr>
          <p:cNvPr id="6" name="Picture 5" descr="Untitled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859224" y="-7454"/>
            <a:ext cx="1619575" cy="137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070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28</cp:revision>
  <dcterms:created xsi:type="dcterms:W3CDTF">2020-05-07T03:08:14Z</dcterms:created>
  <dcterms:modified xsi:type="dcterms:W3CDTF">2020-05-15T08:01:10Z</dcterms:modified>
</cp:coreProperties>
</file>