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8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3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6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3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5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1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7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7BDF-989C-4EF1-A6F2-C60A686E82A8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AE627-276A-4A37-BB8F-7CBFC34D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2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508766"/>
              </p:ext>
            </p:extLst>
          </p:nvPr>
        </p:nvGraphicFramePr>
        <p:xfrm>
          <a:off x="829056" y="846378"/>
          <a:ext cx="10994137" cy="5044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9761"/>
                <a:gridCol w="1017766"/>
                <a:gridCol w="573607"/>
                <a:gridCol w="552546"/>
                <a:gridCol w="518188"/>
                <a:gridCol w="535367"/>
                <a:gridCol w="468446"/>
                <a:gridCol w="516246"/>
                <a:gridCol w="554487"/>
                <a:gridCol w="5590492"/>
                <a:gridCol w="37231"/>
              </a:tblGrid>
              <a:tr h="5067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Week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Month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Mon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Tue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Wed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Thu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Fri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Sat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Sun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Activities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01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February 2020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>
                          <a:effectLst/>
                        </a:rPr>
                        <a:t>Feb 2: DE classes end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527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 smtClean="0">
                          <a:effectLst/>
                        </a:rPr>
                        <a:t>Feb 5: Staff report to college and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Programme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</a:rPr>
                        <a:t>Committee Meeting         </a:t>
                      </a:r>
                      <a:r>
                        <a:rPr lang="en-US" sz="1800" u="none" strike="noStrike" dirty="0" smtClean="0">
                          <a:effectLst/>
                        </a:rPr>
                        <a:t>                                                Feb 6: </a:t>
                      </a:r>
                      <a:r>
                        <a:rPr lang="en-US" sz="1800" u="none" strike="noStrike" dirty="0">
                          <a:effectLst/>
                        </a:rPr>
                        <a:t>Individual planning </a:t>
                      </a:r>
                      <a:r>
                        <a:rPr lang="en-US" sz="1800" u="none" strike="noStrike" dirty="0" smtClean="0">
                          <a:effectLst/>
                        </a:rPr>
                        <a:t>for the semester                                                        </a:t>
                      </a:r>
                      <a:r>
                        <a:rPr lang="en-US" sz="1800" u="none" strike="noStrike" dirty="0">
                          <a:effectLst/>
                        </a:rPr>
                        <a:t>Feb </a:t>
                      </a:r>
                      <a:r>
                        <a:rPr lang="en-US" sz="1800" u="none" strike="noStrike" dirty="0" smtClean="0">
                          <a:effectLst/>
                        </a:rPr>
                        <a:t>7: Uploading teaching learning resources on VLE</a:t>
                      </a:r>
                    </a:p>
                    <a:p>
                      <a:pPr lvl="1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8: Boarding students report to college</a:t>
                      </a: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46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>
                          <a:effectLst/>
                        </a:rPr>
                        <a:t>Feb 10: </a:t>
                      </a:r>
                      <a:r>
                        <a:rPr lang="en-US" sz="1800" u="none" strike="noStrike" dirty="0" smtClean="0">
                          <a:effectLst/>
                        </a:rPr>
                        <a:t>Semester planning meeting</a:t>
                      </a:r>
                    </a:p>
                    <a:p>
                      <a:pPr lvl="1" algn="l" fontAlgn="ctr"/>
                      <a:r>
                        <a:rPr lang="en-US" sz="1800" u="none" strike="noStrike" dirty="0" smtClean="0">
                          <a:effectLst/>
                        </a:rPr>
                        <a:t>Feb 11: Classes </a:t>
                      </a:r>
                      <a:r>
                        <a:rPr lang="en-US" sz="1800" u="none" strike="noStrike" dirty="0">
                          <a:effectLst/>
                        </a:rPr>
                        <a:t>begin for Spring Semester, 2020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and registration and orientation for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PgDE</a:t>
                      </a:r>
                      <a:r>
                        <a:rPr lang="en-US" sz="1800" u="none" strike="noStrike" dirty="0" smtClean="0">
                          <a:effectLst/>
                        </a:rPr>
                        <a:t> students       </a:t>
                      </a: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Feb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12:</a:t>
                      </a:r>
                      <a:r>
                        <a:rPr lang="en-US" sz="1800" u="none" strike="noStrike" dirty="0" smtClean="0">
                          <a:effectLst/>
                        </a:rPr>
                        <a:t>Reassess exam (Autumn Semester, 2019)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01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>
                          <a:effectLst/>
                        </a:rPr>
                        <a:t>Feb 21 to 23: His Majesty's Birthday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2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1" algn="l" fontAlgn="ctr"/>
                      <a:r>
                        <a:rPr lang="en-US" sz="1800" u="none" strike="noStrike" dirty="0" smtClean="0">
                          <a:effectLst/>
                        </a:rPr>
                        <a:t>Feb 24-25: Losar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1"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63624" y="261603"/>
            <a:ext cx="96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College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Calendar 2020</a:t>
            </a:r>
            <a:endParaRPr lang="en-US" sz="28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Lopen Chimi Rinzin</dc:creator>
  <cp:lastModifiedBy>Lopen Chimi Rinzin</cp:lastModifiedBy>
  <cp:revision>14</cp:revision>
  <dcterms:created xsi:type="dcterms:W3CDTF">2019-12-13T04:22:32Z</dcterms:created>
  <dcterms:modified xsi:type="dcterms:W3CDTF">2019-12-14T11:37:10Z</dcterms:modified>
</cp:coreProperties>
</file>